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58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B9E96-2F74-4C56-B702-8A482CF602DE}" type="datetimeFigureOut">
              <a:rPr lang="de-DE" smtClean="0"/>
              <a:pPr/>
              <a:t>10.02.2018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FC106-07BC-4A98-8B9A-EED20C2C405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Presentation%20Jahreshauptversammlung\Jahreshauptversammlung\Wettkampf.mp4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1785927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Herzlich willkommen zur Jahreshauptversammlung, verehrte Kameradinnen und Kameraden!!!</a:t>
            </a:r>
            <a:endParaRPr lang="de-DE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0" y="428604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Jahreshauptversammlung FF </a:t>
            </a:r>
            <a:r>
              <a:rPr lang="de-DE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Gömnigk</a:t>
            </a:r>
            <a:r>
              <a:rPr lang="de-DE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2018</a:t>
            </a:r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b="1" dirty="0" smtClean="0"/>
          </a:p>
          <a:p>
            <a:endParaRPr lang="de-DE" dirty="0" smtClean="0"/>
          </a:p>
          <a:p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Tagesordnungspunkte</a:t>
            </a:r>
          </a:p>
          <a:p>
            <a:endParaRPr lang="de-DE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Tätigkeitsbericht 2017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Ausblick 2018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Bericht des Jugendwartes über die geleistete Arbeit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UVV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Ehrungen und Auszeichnungen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Sonstiges</a:t>
            </a:r>
          </a:p>
          <a:p>
            <a:endParaRPr lang="de-DE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ffi\Desktop\Jahreshauptversammlung\20171029_0644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3857652" cy="2893239"/>
          </a:xfrm>
          <a:prstGeom prst="rect">
            <a:avLst/>
          </a:prstGeom>
          <a:noFill/>
        </p:spPr>
      </p:pic>
      <p:pic>
        <p:nvPicPr>
          <p:cNvPr id="5123" name="Picture 3" descr="C:\Users\Hoffi\Desktop\Jahreshauptversammlung\IMG-20170130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3714776" cy="2786082"/>
          </a:xfrm>
          <a:prstGeom prst="rect">
            <a:avLst/>
          </a:prstGeom>
          <a:noFill/>
        </p:spPr>
      </p:pic>
      <p:pic>
        <p:nvPicPr>
          <p:cNvPr id="1026" name="Picture 2" descr="C:\Users\Hoffi\Desktop\Jahreshauptversammlung\26167296_960246550799842_373803057829253910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714488"/>
            <a:ext cx="3731427" cy="4975236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3500430" y="7141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Einsätze 2017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071934" y="714356"/>
            <a:ext cx="1652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VU Beelitzer Str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286512" y="1285860"/>
            <a:ext cx="1045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VU Brück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1538" y="3429000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Sturmschaden </a:t>
            </a:r>
            <a:r>
              <a:rPr lang="de-DE" dirty="0" err="1" smtClean="0">
                <a:solidFill>
                  <a:srgbClr val="FF0000"/>
                </a:solidFill>
              </a:rPr>
              <a:t>Gömnigk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00430" y="285728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Einsätze 2017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Hoffi\Desktop\Jahreshauptversammlung\20170607_0306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4429155" cy="2491399"/>
          </a:xfrm>
          <a:prstGeom prst="rect">
            <a:avLst/>
          </a:prstGeom>
          <a:noFill/>
        </p:spPr>
      </p:pic>
      <p:pic>
        <p:nvPicPr>
          <p:cNvPr id="4099" name="Picture 3" descr="C:\Users\Hoffi\Desktop\Jahreshauptversammlung\26166351_960246424133188_4647101177259583037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714752"/>
            <a:ext cx="3817934" cy="2863451"/>
          </a:xfrm>
          <a:prstGeom prst="rect">
            <a:avLst/>
          </a:prstGeom>
          <a:noFill/>
        </p:spPr>
      </p:pic>
      <p:pic>
        <p:nvPicPr>
          <p:cNvPr id="4100" name="Picture 4" descr="C:\Users\Hoffi\Desktop\Jahreshauptversammlung\16649375_796645420493290_4349827832163533790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1000108"/>
            <a:ext cx="3057548" cy="4076731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428728" y="428604"/>
            <a:ext cx="1321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Brand Brück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14876" y="5857892"/>
            <a:ext cx="163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Brand </a:t>
            </a:r>
            <a:r>
              <a:rPr lang="de-DE" dirty="0" err="1" smtClean="0">
                <a:solidFill>
                  <a:srgbClr val="FF0000"/>
                </a:solidFill>
              </a:rPr>
              <a:t>Gömnigk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429388" y="571480"/>
            <a:ext cx="1819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VU </a:t>
            </a:r>
            <a:r>
              <a:rPr lang="de-DE" dirty="0" err="1" smtClean="0">
                <a:solidFill>
                  <a:srgbClr val="FF0000"/>
                </a:solidFill>
              </a:rPr>
              <a:t>Baitz</a:t>
            </a:r>
            <a:r>
              <a:rPr lang="de-DE" dirty="0" smtClean="0">
                <a:solidFill>
                  <a:srgbClr val="FF0000"/>
                </a:solidFill>
              </a:rPr>
              <a:t> Bahnhof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428992" y="142852"/>
            <a:ext cx="2481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Ausbildung 2017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MUZ\Desktop\Neuer Ordner\Atemschutzstrecke+Herzogenaurach_13.06.03+-+19.30+uhr+++bild+6.jpg.sm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928670"/>
            <a:ext cx="4108249" cy="2928958"/>
          </a:xfrm>
          <a:prstGeom prst="rect">
            <a:avLst/>
          </a:prstGeom>
          <a:noFill/>
        </p:spPr>
      </p:pic>
      <p:pic>
        <p:nvPicPr>
          <p:cNvPr id="1026" name="Picture 2" descr="C:\Users\Hoffi\Desktop\Jahreshauptversammlung\20170916_113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4500562" cy="2531566"/>
          </a:xfrm>
          <a:prstGeom prst="rect">
            <a:avLst/>
          </a:prstGeom>
          <a:noFill/>
        </p:spPr>
      </p:pic>
      <p:pic>
        <p:nvPicPr>
          <p:cNvPr id="1027" name="Picture 3" descr="C:\Users\Hoffi\Desktop\Jahreshauptversammlung\Hartmann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4071942"/>
            <a:ext cx="4444988" cy="2500306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1571604" y="785794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BSE Übung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29322" y="500042"/>
            <a:ext cx="2004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AGT Übungsstrecke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572264" y="5000636"/>
            <a:ext cx="243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Einsatzübung Hartmann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00364" y="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Sportliche Highlights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072198" y="642918"/>
            <a:ext cx="2857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Wettkampfteam </a:t>
            </a:r>
            <a:r>
              <a:rPr lang="de-DE" b="1" dirty="0" err="1" smtClean="0">
                <a:solidFill>
                  <a:srgbClr val="FF0000"/>
                </a:solidFill>
              </a:rPr>
              <a:t>Gömnigk</a:t>
            </a:r>
            <a:endParaRPr lang="de-DE" b="1" dirty="0" smtClean="0">
              <a:solidFill>
                <a:srgbClr val="FF0000"/>
              </a:solidFill>
            </a:endParaRPr>
          </a:p>
          <a:p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Plane-Pokal </a:t>
            </a:r>
            <a:r>
              <a:rPr lang="de-DE" dirty="0" err="1" smtClean="0">
                <a:solidFill>
                  <a:srgbClr val="FF0000"/>
                </a:solidFill>
              </a:rPr>
              <a:t>Nescholz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Nachtpokal </a:t>
            </a:r>
            <a:r>
              <a:rPr lang="de-DE" dirty="0" err="1" smtClean="0">
                <a:solidFill>
                  <a:srgbClr val="FF0000"/>
                </a:solidFill>
              </a:rPr>
              <a:t>Lütte</a:t>
            </a:r>
            <a:endParaRPr lang="de-DE" dirty="0" smtClean="0">
              <a:solidFill>
                <a:srgbClr val="FF0000"/>
              </a:solidFill>
            </a:endParaRPr>
          </a:p>
          <a:p>
            <a:r>
              <a:rPr lang="de-DE" dirty="0" smtClean="0">
                <a:solidFill>
                  <a:srgbClr val="FF0000"/>
                </a:solidFill>
              </a:rPr>
              <a:t>REMA Pokal </a:t>
            </a:r>
            <a:r>
              <a:rPr lang="de-DE" dirty="0" err="1" smtClean="0">
                <a:solidFill>
                  <a:srgbClr val="FF0000"/>
                </a:solidFill>
              </a:rPr>
              <a:t>Schwanebeck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14282" y="5214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Hoffi\Desktop\Jahreshauptversammlung\20170617_1717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747485"/>
            <a:ext cx="2857071" cy="2967639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1571604" y="492919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30,40 Sekunden</a:t>
            </a:r>
          </a:p>
        </p:txBody>
      </p:sp>
      <p:pic>
        <p:nvPicPr>
          <p:cNvPr id="10" name="Wettkampf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428603"/>
            <a:ext cx="5786478" cy="4339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357554" y="214290"/>
            <a:ext cx="3275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Sportliche Highlights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929190" y="642918"/>
            <a:ext cx="56436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Feuerwehr Olympiade in Villach</a:t>
            </a:r>
          </a:p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Team Brandenburg 2</a:t>
            </a:r>
          </a:p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Platz 7</a:t>
            </a:r>
          </a:p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Gesamtwertung Platz 5 </a:t>
            </a:r>
          </a:p>
          <a:p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Vizelandesmeister mit </a:t>
            </a:r>
            <a:r>
              <a:rPr lang="de-DE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Schwanebeck</a:t>
            </a:r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14282" y="4071942"/>
            <a:ext cx="35004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Nachtpokal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Lütte</a:t>
            </a:r>
            <a:endParaRPr lang="en-US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pic>
        <p:nvPicPr>
          <p:cNvPr id="3074" name="Picture 2" descr="C:\Users\Hoffi\Desktop\Jahreshauptversammlung\FB_IMG_15000002907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724751" cy="3143272"/>
          </a:xfrm>
          <a:prstGeom prst="rect">
            <a:avLst/>
          </a:prstGeom>
          <a:noFill/>
        </p:spPr>
      </p:pic>
      <p:pic>
        <p:nvPicPr>
          <p:cNvPr id="3075" name="Picture 3" descr="C:\Users\Hoffi\Desktop\Jahreshauptversammlung\Gömnig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72008"/>
            <a:ext cx="8789947" cy="1993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285984" y="0"/>
            <a:ext cx="4857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Gesellschaftliche Highlights 2017</a:t>
            </a:r>
            <a:endParaRPr lang="de-DE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Hoffi\Desktop\Jahreshauptversammlung\20170603_161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42918"/>
            <a:ext cx="5717863" cy="3214710"/>
          </a:xfrm>
          <a:prstGeom prst="rect">
            <a:avLst/>
          </a:prstGeom>
          <a:noFill/>
        </p:spPr>
      </p:pic>
      <p:pic>
        <p:nvPicPr>
          <p:cNvPr id="1027" name="Picture 3" descr="C:\Users\Hoffi\Desktop\Jahreshauptversammlung\IMG_20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000504"/>
            <a:ext cx="3429022" cy="2571767"/>
          </a:xfrm>
          <a:prstGeom prst="rect">
            <a:avLst/>
          </a:prstGeom>
          <a:noFill/>
        </p:spPr>
      </p:pic>
      <p:pic>
        <p:nvPicPr>
          <p:cNvPr id="1026" name="Picture 2" descr="C:\Users\Hoffi\Desktop\Jahreshauptversammlung\IMG_21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929065"/>
            <a:ext cx="3571900" cy="267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Bildschirmpräsentation (4:3)</PresentationFormat>
  <Paragraphs>43</Paragraphs>
  <Slides>8</Slides>
  <Notes>0</Notes>
  <HiddenSlides>0</HiddenSlides>
  <MMClips>1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MUZ</dc:creator>
  <cp:lastModifiedBy>Mickey V</cp:lastModifiedBy>
  <cp:revision>59</cp:revision>
  <dcterms:created xsi:type="dcterms:W3CDTF">2017-02-25T15:48:33Z</dcterms:created>
  <dcterms:modified xsi:type="dcterms:W3CDTF">2018-02-11T08:57:30Z</dcterms:modified>
</cp:coreProperties>
</file>